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5D98"/>
    <a:srgbClr val="0160E4"/>
    <a:srgbClr val="15313C"/>
    <a:srgbClr val="4580C1"/>
    <a:srgbClr val="C1D4F7"/>
    <a:srgbClr val="3074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2" autoAdjust="0"/>
    <p:restoredTop sz="94660"/>
  </p:normalViewPr>
  <p:slideViewPr>
    <p:cSldViewPr snapToGrid="0">
      <p:cViewPr varScale="1">
        <p:scale>
          <a:sx n="93" d="100"/>
          <a:sy n="93" d="100"/>
        </p:scale>
        <p:origin x="11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png>
</file>

<file path=ppt/media/image2.jpg>
</file>

<file path=ppt/media/image3.jpg>
</file>

<file path=ppt/media/image4.jpg>
</file>

<file path=ppt/media/image5.jp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9DF43-1CBD-4D4B-996D-77FFEA25BFB9}" type="datetimeFigureOut">
              <a:rPr lang="bg-BG" smtClean="0"/>
              <a:t>17.10.2016 г.</a:t>
            </a:fld>
            <a:endParaRPr lang="bg-BG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DEA75-1C5E-4113-B9E6-A35599D23ED7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621661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9DF43-1CBD-4D4B-996D-77FFEA25BFB9}" type="datetimeFigureOut">
              <a:rPr lang="bg-BG" smtClean="0"/>
              <a:t>17.10.2016 г.</a:t>
            </a:fld>
            <a:endParaRPr lang="bg-BG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DEA75-1C5E-4113-B9E6-A35599D23ED7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5538100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9DF43-1CBD-4D4B-996D-77FFEA25BFB9}" type="datetimeFigureOut">
              <a:rPr lang="bg-BG" smtClean="0"/>
              <a:t>17.10.2016 г.</a:t>
            </a:fld>
            <a:endParaRPr lang="bg-BG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DEA75-1C5E-4113-B9E6-A35599D23ED7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8968054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9DF43-1CBD-4D4B-996D-77FFEA25BFB9}" type="datetimeFigureOut">
              <a:rPr lang="bg-BG" smtClean="0"/>
              <a:t>17.10.2016 г.</a:t>
            </a:fld>
            <a:endParaRPr lang="bg-BG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DEA75-1C5E-4113-B9E6-A35599D23ED7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7213267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9DF43-1CBD-4D4B-996D-77FFEA25BFB9}" type="datetimeFigureOut">
              <a:rPr lang="bg-BG" smtClean="0"/>
              <a:t>17.10.2016 г.</a:t>
            </a:fld>
            <a:endParaRPr lang="bg-BG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DEA75-1C5E-4113-B9E6-A35599D23ED7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7841316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9DF43-1CBD-4D4B-996D-77FFEA25BFB9}" type="datetimeFigureOut">
              <a:rPr lang="bg-BG" smtClean="0"/>
              <a:t>17.10.2016 г.</a:t>
            </a:fld>
            <a:endParaRPr lang="bg-BG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DEA75-1C5E-4113-B9E6-A35599D23ED7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3239605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9DF43-1CBD-4D4B-996D-77FFEA25BFB9}" type="datetimeFigureOut">
              <a:rPr lang="bg-BG" smtClean="0"/>
              <a:t>17.10.2016 г.</a:t>
            </a:fld>
            <a:endParaRPr lang="bg-BG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DEA75-1C5E-4113-B9E6-A35599D23ED7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9957778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9DF43-1CBD-4D4B-996D-77FFEA25BFB9}" type="datetimeFigureOut">
              <a:rPr lang="bg-BG" smtClean="0"/>
              <a:t>17.10.2016 г.</a:t>
            </a:fld>
            <a:endParaRPr lang="bg-BG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DEA75-1C5E-4113-B9E6-A35599D23ED7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2666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9DF43-1CBD-4D4B-996D-77FFEA25BFB9}" type="datetimeFigureOut">
              <a:rPr lang="bg-BG" smtClean="0"/>
              <a:t>17.10.2016 г.</a:t>
            </a:fld>
            <a:endParaRPr lang="bg-BG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DEA75-1C5E-4113-B9E6-A35599D23ED7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94363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9DF43-1CBD-4D4B-996D-77FFEA25BFB9}" type="datetimeFigureOut">
              <a:rPr lang="bg-BG" smtClean="0"/>
              <a:t>17.10.2016 г.</a:t>
            </a:fld>
            <a:endParaRPr lang="bg-BG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DEA75-1C5E-4113-B9E6-A35599D23ED7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2489688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9DF43-1CBD-4D4B-996D-77FFEA25BFB9}" type="datetimeFigureOut">
              <a:rPr lang="bg-BG" smtClean="0"/>
              <a:t>17.10.2016 г.</a:t>
            </a:fld>
            <a:endParaRPr lang="bg-BG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DEA75-1C5E-4113-B9E6-A35599D23ED7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1723039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59DF43-1CBD-4D4B-996D-77FFEA25BFB9}" type="datetimeFigureOut">
              <a:rPr lang="bg-BG" smtClean="0"/>
              <a:t>17.10.2016 г.</a:t>
            </a:fld>
            <a:endParaRPr lang="bg-BG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bg-BG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BDEA75-1C5E-4113-B9E6-A35599D23ED7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753950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mperiamobile.com:8080/Budgetbeat/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031999"/>
            <a:ext cx="6121400" cy="1477963"/>
          </a:xfrm>
        </p:spPr>
        <p:txBody>
          <a:bodyPr/>
          <a:lstStyle/>
          <a:p>
            <a:pPr algn="r"/>
            <a:r>
              <a:rPr lang="en-US" dirty="0" smtClean="0">
                <a:solidFill>
                  <a:srgbClr val="00B0F0"/>
                </a:solidFill>
              </a:rPr>
              <a:t>BUDGET</a:t>
            </a:r>
            <a:endParaRPr lang="bg-BG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495800"/>
            <a:ext cx="4597400" cy="762000"/>
          </a:xfrm>
        </p:spPr>
        <p:txBody>
          <a:bodyPr/>
          <a:lstStyle/>
          <a:p>
            <a:pPr algn="r"/>
            <a:r>
              <a:rPr lang="en-US" dirty="0" smtClean="0">
                <a:solidFill>
                  <a:srgbClr val="00B0F0"/>
                </a:solidFill>
              </a:rPr>
              <a:t>Dinko Filev</a:t>
            </a:r>
            <a:endParaRPr lang="bg-BG" dirty="0">
              <a:solidFill>
                <a:srgbClr val="00B0F0"/>
              </a:solidFill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6121400" y="2031999"/>
            <a:ext cx="6121400" cy="14779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 smtClean="0"/>
              <a:t>BEAT</a:t>
            </a:r>
            <a:endParaRPr lang="bg-BG" dirty="0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6121400" y="4495800"/>
            <a:ext cx="4597400" cy="76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 smtClean="0"/>
              <a:t>Tancho Mihov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474132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Demo</a:t>
            </a:r>
            <a:endParaRPr lang="bg-BG" sz="8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Content Placeholder 4">
            <a:hlinkClick r:id="rId3"/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552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Who we are?</a:t>
            </a:r>
            <a:endParaRPr lang="bg-BG" sz="8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09" t="10932" r="16934" b="5374"/>
          <a:stretch/>
        </p:blipFill>
        <p:spPr>
          <a:xfrm>
            <a:off x="6800116" y="2307742"/>
            <a:ext cx="4673600" cy="4351338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33625"/>
            <a:ext cx="4572000" cy="45720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0" y="5532436"/>
            <a:ext cx="474212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Dinko</a:t>
            </a:r>
            <a:endParaRPr lang="bg-BG" sz="8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7410069" y="5755730"/>
            <a:ext cx="60889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Tancho</a:t>
            </a:r>
            <a:endParaRPr lang="bg-BG" sz="8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9320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dirty="0" smtClean="0">
                <a:latin typeface="Arial" panose="020B0604020202020204" pitchFamily="34" charset="0"/>
                <a:cs typeface="Arial" panose="020B0604020202020204" pitchFamily="34" charset="0"/>
              </a:rPr>
              <a:t>What did we do?</a:t>
            </a:r>
            <a:endParaRPr lang="bg-BG" sz="8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33645" y="2640459"/>
            <a:ext cx="7558355" cy="4217542"/>
          </a:xfrm>
          <a:solidFill>
            <a:srgbClr val="4580C1">
              <a:alpha val="82000"/>
            </a:srgbClr>
          </a:solidFill>
          <a:effectLst>
            <a:glow rad="101600">
              <a:schemeClr val="tx1">
                <a:alpha val="40000"/>
              </a:schemeClr>
            </a:glow>
            <a:softEdge rad="317500"/>
          </a:effectLst>
        </p:spPr>
        <p:txBody>
          <a:bodyPr>
            <a:normAutofit/>
          </a:bodyPr>
          <a:lstStyle/>
          <a:p>
            <a:endParaRPr lang="en-US" dirty="0" smtClean="0">
              <a:solidFill>
                <a:srgbClr val="C1D4F7"/>
              </a:solidFill>
            </a:endParaRPr>
          </a:p>
          <a:p>
            <a:r>
              <a:rPr lang="en-US" sz="3200" dirty="0" smtClean="0"/>
              <a:t>Budget </a:t>
            </a:r>
            <a:r>
              <a:rPr lang="en-US" sz="3200" dirty="0"/>
              <a:t>your finances to know where your money is going. </a:t>
            </a:r>
            <a:r>
              <a:rPr lang="en-US" sz="3200" dirty="0" smtClean="0"/>
              <a:t>Budget Tracker </a:t>
            </a:r>
            <a:r>
              <a:rPr lang="en-US" sz="3200" dirty="0"/>
              <a:t>is a complete online money management tool designed to keep track of all your transactions and bank accounts from your computer, mobile phone, or iPad.</a:t>
            </a:r>
            <a:endParaRPr lang="bg-BG" sz="3200" dirty="0"/>
          </a:p>
        </p:txBody>
      </p:sp>
    </p:spTree>
    <p:extLst>
      <p:ext uri="{BB962C8B-B14F-4D97-AF65-F5344CB8AC3E}">
        <p14:creationId xmlns:p14="http://schemas.microsoft.com/office/powerpoint/2010/main" val="2446046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dirty="0" smtClean="0">
                <a:solidFill>
                  <a:srgbClr val="3074B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Our DB</a:t>
            </a:r>
            <a:endParaRPr lang="bg-BG" sz="8000" dirty="0">
              <a:solidFill>
                <a:srgbClr val="3074BB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25625"/>
            <a:ext cx="10515600" cy="440051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927546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Our OOP</a:t>
            </a:r>
            <a:endParaRPr lang="bg-BG" sz="8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099" y="1930400"/>
            <a:ext cx="11506201" cy="4622800"/>
          </a:xfrm>
        </p:spPr>
      </p:pic>
    </p:spTree>
    <p:extLst>
      <p:ext uri="{BB962C8B-B14F-4D97-AF65-F5344CB8AC3E}">
        <p14:creationId xmlns:p14="http://schemas.microsoft.com/office/powerpoint/2010/main" val="241304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dirty="0" smtClean="0">
                <a:solidFill>
                  <a:srgbClr val="0160E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What can it do?</a:t>
            </a:r>
            <a:endParaRPr lang="bg-BG" sz="8000" dirty="0">
              <a:solidFill>
                <a:srgbClr val="0160E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3480000" y="2640458"/>
            <a:ext cx="8712000" cy="4217542"/>
          </a:xfrm>
          <a:prstGeom prst="rect">
            <a:avLst/>
          </a:prstGeom>
          <a:solidFill>
            <a:srgbClr val="4580C1">
              <a:alpha val="82000"/>
            </a:srgbClr>
          </a:solidFill>
          <a:effectLst>
            <a:glow rad="101600">
              <a:schemeClr val="tx1">
                <a:alpha val="40000"/>
              </a:schemeClr>
            </a:glow>
            <a:softEdge rad="317500"/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 smtClean="0">
              <a:solidFill>
                <a:srgbClr val="C1D4F7"/>
              </a:solidFill>
            </a:endParaRPr>
          </a:p>
          <a:p>
            <a:pPr marL="812800" indent="-812800"/>
            <a:r>
              <a:rPr lang="en-US" sz="3200" dirty="0"/>
              <a:t>User – </a:t>
            </a:r>
            <a:r>
              <a:rPr lang="en-US" sz="3200" dirty="0" smtClean="0"/>
              <a:t>CRU</a:t>
            </a:r>
            <a:endParaRPr lang="en-US" sz="3200" dirty="0"/>
          </a:p>
          <a:p>
            <a:pPr marL="812800" indent="-812800"/>
            <a:r>
              <a:rPr lang="en-US" sz="3200" dirty="0"/>
              <a:t>Tag - CRUD</a:t>
            </a:r>
            <a:endParaRPr lang="bg-BG" sz="3200" dirty="0"/>
          </a:p>
          <a:p>
            <a:pPr marL="812800" indent="-812800"/>
            <a:r>
              <a:rPr lang="en-US" sz="3200" dirty="0"/>
              <a:t>Account - CRUD</a:t>
            </a:r>
            <a:endParaRPr lang="bg-BG" sz="3200" dirty="0"/>
          </a:p>
          <a:p>
            <a:pPr marL="812800" indent="-812800"/>
            <a:r>
              <a:rPr lang="en-US" sz="3200" dirty="0"/>
              <a:t>Transaction </a:t>
            </a:r>
            <a:r>
              <a:rPr lang="en-US" sz="3200" dirty="0" smtClean="0"/>
              <a:t>– CRUD</a:t>
            </a:r>
          </a:p>
          <a:p>
            <a:pPr marL="812800" indent="-812800"/>
            <a:r>
              <a:rPr lang="en-US" sz="3200" dirty="0"/>
              <a:t>R</a:t>
            </a:r>
            <a:r>
              <a:rPr lang="en-US" sz="3200" dirty="0" smtClean="0"/>
              <a:t>elations</a:t>
            </a:r>
            <a:endParaRPr lang="bg-BG" sz="3200" dirty="0"/>
          </a:p>
          <a:p>
            <a:pPr marL="812800" indent="-812800"/>
            <a:r>
              <a:rPr lang="en-US" sz="3200" dirty="0"/>
              <a:t>Reports</a:t>
            </a:r>
            <a:endParaRPr lang="bg-BG" sz="3200" dirty="0"/>
          </a:p>
        </p:txBody>
      </p:sp>
    </p:spTree>
    <p:extLst>
      <p:ext uri="{BB962C8B-B14F-4D97-AF65-F5344CB8AC3E}">
        <p14:creationId xmlns:p14="http://schemas.microsoft.com/office/powerpoint/2010/main" val="533428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Front end</a:t>
            </a:r>
            <a:endParaRPr lang="bg-BG" sz="8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67100" y="1955799"/>
            <a:ext cx="8724900" cy="4902201"/>
          </a:xfrm>
          <a:solidFill>
            <a:srgbClr val="4580C1">
              <a:alpha val="82000"/>
            </a:srgbClr>
          </a:solidFill>
          <a:effectLst>
            <a:glow rad="101600">
              <a:schemeClr val="tx1">
                <a:alpha val="40000"/>
              </a:schemeClr>
            </a:glow>
            <a:softEdge rad="317500"/>
          </a:effectLst>
        </p:spPr>
        <p:txBody>
          <a:bodyPr>
            <a:normAutofit/>
          </a:bodyPr>
          <a:lstStyle/>
          <a:p>
            <a:endParaRPr lang="en-US" dirty="0" smtClean="0">
              <a:solidFill>
                <a:srgbClr val="C1D4F7"/>
              </a:solidFill>
            </a:endParaRPr>
          </a:p>
          <a:p>
            <a:r>
              <a:rPr lang="en-US" sz="4000" dirty="0" smtClean="0"/>
              <a:t>HTML 5</a:t>
            </a:r>
          </a:p>
          <a:p>
            <a:r>
              <a:rPr lang="en-US" sz="4000" dirty="0" smtClean="0"/>
              <a:t>CSS</a:t>
            </a:r>
          </a:p>
          <a:p>
            <a:r>
              <a:rPr lang="en-US" sz="4000" dirty="0" smtClean="0"/>
              <a:t>JS</a:t>
            </a:r>
          </a:p>
          <a:p>
            <a:r>
              <a:rPr lang="en-US" sz="4000" dirty="0" smtClean="0"/>
              <a:t>BOOTSTRAP</a:t>
            </a:r>
          </a:p>
          <a:p>
            <a:r>
              <a:rPr lang="en-US" sz="4000" dirty="0" smtClean="0"/>
              <a:t>Google Charts</a:t>
            </a:r>
            <a:endParaRPr lang="bg-BG" sz="4000" dirty="0"/>
          </a:p>
        </p:txBody>
      </p:sp>
    </p:spTree>
    <p:extLst>
      <p:ext uri="{BB962C8B-B14F-4D97-AF65-F5344CB8AC3E}">
        <p14:creationId xmlns:p14="http://schemas.microsoft.com/office/powerpoint/2010/main" val="1673581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Back end</a:t>
            </a:r>
            <a:endParaRPr lang="bg-BG" sz="8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3467100" y="1955799"/>
            <a:ext cx="8724900" cy="4902201"/>
          </a:xfrm>
          <a:solidFill>
            <a:srgbClr val="4580C1">
              <a:alpha val="82000"/>
            </a:srgbClr>
          </a:solidFill>
          <a:effectLst>
            <a:glow rad="101600">
              <a:schemeClr val="tx1">
                <a:alpha val="40000"/>
              </a:schemeClr>
            </a:glow>
            <a:softEdge rad="317500"/>
          </a:effectLst>
        </p:spPr>
        <p:txBody>
          <a:bodyPr numCol="2">
            <a:normAutofit/>
          </a:bodyPr>
          <a:lstStyle/>
          <a:p>
            <a:r>
              <a:rPr lang="en-US" sz="4000" dirty="0" smtClean="0"/>
              <a:t>Java </a:t>
            </a:r>
            <a:r>
              <a:rPr lang="en-US" sz="4000" dirty="0"/>
              <a:t>EE</a:t>
            </a:r>
          </a:p>
          <a:p>
            <a:r>
              <a:rPr lang="en-US" sz="4000" dirty="0"/>
              <a:t>Spring beans, </a:t>
            </a:r>
          </a:p>
          <a:p>
            <a:r>
              <a:rPr lang="en-US" sz="4000" dirty="0"/>
              <a:t>Spring </a:t>
            </a:r>
            <a:r>
              <a:rPr lang="en-US" sz="4000" dirty="0" smtClean="0"/>
              <a:t>JDBC</a:t>
            </a:r>
            <a:r>
              <a:rPr lang="en-US" sz="4000" dirty="0"/>
              <a:t>, </a:t>
            </a:r>
          </a:p>
          <a:p>
            <a:r>
              <a:rPr lang="en-US" sz="4000" dirty="0"/>
              <a:t>Spring Transactions</a:t>
            </a:r>
          </a:p>
          <a:p>
            <a:r>
              <a:rPr lang="en-US" sz="4000" dirty="0"/>
              <a:t>Spring Forms</a:t>
            </a:r>
          </a:p>
          <a:p>
            <a:r>
              <a:rPr lang="en-US" sz="4000" dirty="0"/>
              <a:t>JSTL</a:t>
            </a:r>
          </a:p>
          <a:p>
            <a:r>
              <a:rPr lang="en-US" sz="4000" dirty="0"/>
              <a:t>JSP</a:t>
            </a:r>
          </a:p>
          <a:p>
            <a:r>
              <a:rPr lang="en-US" sz="4000" dirty="0"/>
              <a:t>MySQL</a:t>
            </a:r>
          </a:p>
          <a:p>
            <a:r>
              <a:rPr lang="en-US" sz="4000" dirty="0" err="1"/>
              <a:t>TomCat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137958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dirty="0" smtClean="0">
                <a:solidFill>
                  <a:srgbClr val="1F5D9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Future plans</a:t>
            </a:r>
            <a:endParaRPr lang="bg-BG" sz="8000" dirty="0">
              <a:solidFill>
                <a:srgbClr val="1F5D98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3476400" y="2506662"/>
            <a:ext cx="8715600" cy="4351338"/>
          </a:xfrm>
          <a:solidFill>
            <a:srgbClr val="4580C1">
              <a:alpha val="82000"/>
            </a:srgbClr>
          </a:solidFill>
          <a:effectLst>
            <a:glow rad="101600">
              <a:schemeClr val="tx1">
                <a:alpha val="40000"/>
              </a:schemeClr>
            </a:glow>
            <a:softEdge rad="317500"/>
          </a:effectLst>
        </p:spPr>
        <p:txBody>
          <a:bodyPr numCol="2"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Transactions from banks </a:t>
            </a:r>
            <a:r>
              <a:rPr lang="en-US" sz="3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account.</a:t>
            </a:r>
          </a:p>
          <a:p>
            <a:r>
              <a:rPr lang="en-US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Receive real-time alerts on your mobile device if your </a:t>
            </a:r>
            <a:r>
              <a:rPr lang="en-US" sz="3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overspend</a:t>
            </a:r>
          </a:p>
          <a:p>
            <a:r>
              <a:rPr lang="en-US" sz="3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Forecast</a:t>
            </a:r>
          </a:p>
          <a:p>
            <a:r>
              <a:rPr lang="en-US" sz="3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Full REST API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208387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589</TotalTime>
  <Words>130</Words>
  <Application>Microsoft Office PowerPoint</Application>
  <PresentationFormat>Widescreen</PresentationFormat>
  <Paragraphs>43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BUDGET</vt:lpstr>
      <vt:lpstr>Who we are?</vt:lpstr>
      <vt:lpstr>What did we do?</vt:lpstr>
      <vt:lpstr>Our DB</vt:lpstr>
      <vt:lpstr>Our OOP</vt:lpstr>
      <vt:lpstr>What can it do?</vt:lpstr>
      <vt:lpstr>Front end</vt:lpstr>
      <vt:lpstr>Back end</vt:lpstr>
      <vt:lpstr>Future plans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BUDGET</dc:title>
  <dc:creator>tancho.mihov</dc:creator>
  <cp:lastModifiedBy>tancho.mihov</cp:lastModifiedBy>
  <cp:revision>15</cp:revision>
  <dcterms:created xsi:type="dcterms:W3CDTF">2016-10-17T12:29:07Z</dcterms:created>
  <dcterms:modified xsi:type="dcterms:W3CDTF">2016-10-17T22:46:11Z</dcterms:modified>
</cp:coreProperties>
</file>

<file path=docProps/thumbnail.jpeg>
</file>